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86" y="37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C82D35-5178-4D52-A783-786781599F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20A53C-A9A8-4FBE-85AD-E4E74E70B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457E25-D378-44C8-A756-D956175E6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5BA988-1FA5-4B77-BBFC-58B4043D4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599955-AD30-4D8A-83AD-171A70B19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4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CFBBD-77E6-4322-BAF8-BCFAAACBD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991A89-D6A0-40FC-803A-850D2F634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63A07D-F11A-458D-A146-DF758E10C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973D49-7962-4736-9E14-F3B58143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E7D013-53A3-4A44-A073-07165AA0B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2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80A3C97-991C-4E2D-A096-B069156A6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570428-9357-4BD4-AE75-B2C8CAB8C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C6EB55-4440-4513-9188-A68CBB749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1121E9-F7AC-40E9-8AA3-A22AD60A0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00B949-DEC1-42F2-B5EA-775B052B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601A4-018D-4F85-878C-630A4D1B4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5A9CB0-02C2-4629-8792-0F4E3464B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D74748-19AA-4D9E-BC56-28DC7DD0E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8AB3C7-2C1B-494C-9552-D92956B0D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8B87D4-A743-420E-9648-A56F07AFB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28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F91088-85D7-4B4C-AA94-D9CE49B4B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D15E7F-1897-4A80-B5B8-6BF6A8100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9FE2FD-F445-4302-995F-BA0241D4A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D12474-7C50-4CFF-A150-51BA266EE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D1E626-89DA-410A-906B-4D27C2A7D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4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704076-DD04-4635-BD01-6E6DDF9F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CFCAA9-F157-47E9-9AFD-AD6BC6356C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3F0C9A-AD68-4993-85BE-8FCF796F1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7B0E99-B530-4065-BDC3-25A0C470E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7D7CC9-C6A1-4454-88A8-36ADFB08A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C45D68-8CD7-4CBA-9129-CAFF3ECB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47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8F4E2-D95B-48E5-8AC0-8884DA228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7028A7-9DBA-4671-84C4-41E4BB266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D77694-1BCB-4346-B0A1-A5732FF16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B32BF8-4E13-4C16-98F2-FA1A9E1D07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A90F5E9-78D2-45DD-9E42-5B673E0A6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78BDEB-CB38-4E27-A52A-A0490B51B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FA80C7-7D78-475F-A312-6C87DFE0D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2FFAC5-2B18-4E0D-A83A-5BFD670B9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28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5795B-3BDD-4107-85BE-C6516AFC4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02A500-D326-43CB-ABFD-6E64962E9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1C9327-8E01-44A4-BEA9-12729AAF7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CDE8BF-3E3A-48E8-96F1-B20DE2965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79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C9EE7A-2909-4535-AB88-BD4B69E57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B22EDBA-DF8A-4934-A5A4-5748FE07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C0CA3F-B70B-44DC-9BED-7502CFC6F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3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DDE19-3D16-4DD2-81D2-EAA694DC5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6B9444-CCB6-4EA8-8708-B7F24F0F9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1D9A4B-589A-4038-AB53-CD5EC8E35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F3450A-187C-4E80-ACE0-EEFE228E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35B2FD-B41B-4EB2-889A-64ABAF63B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275DEA-8761-4EE5-AFDD-AB72B82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60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A4FF27-8BA3-43C5-834B-7611D2A04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665BA5-910F-4FB1-86DF-8238E05EE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62649B-694D-4D6C-B8A6-F48FC538E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E65E01-AE12-48D8-B62A-271276907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1EF616-8B5B-4F79-ABD3-1BDD15244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2C16B3-C4D1-4FFF-B533-9E81DDBD0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6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2DDC3D-CBE2-49E7-9D0F-341D13892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B66612-18FB-45B0-83DF-76C5424E1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7C1A85-EDED-41F0-95D3-FA2198AEA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B0AE0-0DEA-4218-B98D-80A22D4B523B}" type="datetimeFigureOut">
              <a:rPr lang="ko-KR" altLang="en-US" smtClean="0"/>
              <a:t>2020-09-08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B29356-B5DE-49B6-873B-A7DF81B6A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8E1526-FB46-44FE-A646-CAACA44133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E874B-B1A7-4D59-9D4A-67D3ACF873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163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표지판이(가) 표시된 사진&#10;&#10;자동 생성된 설명">
            <a:extLst>
              <a:ext uri="{FF2B5EF4-FFF2-40B4-BE49-F238E27FC236}">
                <a16:creationId xmlns:a16="http://schemas.microsoft.com/office/drawing/2014/main" id="{1DA2DD96-4E95-4BC1-AF6F-4625A6AA56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9" name="오디오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9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719"/>
    </mc:Choice>
    <mc:Fallback>
      <p:transition advTm="3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444D50F6-F7A1-47AF-8D54-6630DEB51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8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A67DC94-7608-44A8-8F51-A6A40B75C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51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FADC55BD-E5C2-4649-91CC-2E50E856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05747E5-A75B-4A1A-9A65-A9E1313A5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0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3982EAEB-2A8B-493E-AF5D-4D387DF50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74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, 텍스트이(가) 표시된 사진&#10;&#10;자동 생성된 설명">
            <a:extLst>
              <a:ext uri="{FF2B5EF4-FFF2-40B4-BE49-F238E27FC236}">
                <a16:creationId xmlns:a16="http://schemas.microsoft.com/office/drawing/2014/main" id="{887DB90D-2BD3-447C-A894-1699B79CD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24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38E8380-5F6E-4D62-B11F-06E00FF7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008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8B32449-FC3F-42C2-AE2B-03902DE8A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64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6BE5250D-5BF2-442C-8BB7-46D1ADA76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46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F38D5EC-9734-463A-9DF0-2BD5B8812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오디오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972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3167">
        <p:push dir="u"/>
      </p:transition>
    </mc:Choice>
    <mc:Fallback>
      <p:transition spd="slow" advTm="13167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52668B72-A7C0-4EA7-8A6B-ABFFB0F20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오디오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17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6522">
        <p:push dir="u"/>
      </p:transition>
    </mc:Choice>
    <mc:Fallback>
      <p:transition spd="slow" advTm="16522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A035DBE-FD44-4421-9BDB-95476D330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53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9928">
        <p:push dir="u"/>
      </p:transition>
    </mc:Choice>
    <mc:Fallback>
      <p:transition spd="slow" advTm="9928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984B3DC-8F52-4DDF-97A1-75D1CCFAA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46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4866">
        <p:push dir="u"/>
      </p:transition>
    </mc:Choice>
    <mc:Fallback>
      <p:transition spd="slow" advTm="14866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C75F64BC-A47B-451C-838A-CC44118AB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4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3849">
        <p:push dir="u"/>
      </p:transition>
    </mc:Choice>
    <mc:Fallback>
      <p:transition spd="slow" advTm="13849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64945464-3AC5-462D-A398-C9807964D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10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DC5032A-CABC-44E8-9A79-E43EE42F7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53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D5C1F13-3ECA-41E8-9B17-0B85D5EAC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2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>
        <p:push dir="u"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0</Words>
  <Application>Microsoft Office PowerPoint</Application>
  <PresentationFormat>와이드스크린</PresentationFormat>
  <Paragraphs>0</Paragraphs>
  <Slides>18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김주영</dc:creator>
  <cp:lastModifiedBy>LHS</cp:lastModifiedBy>
  <cp:revision>5</cp:revision>
  <dcterms:created xsi:type="dcterms:W3CDTF">2020-09-08T02:36:10Z</dcterms:created>
  <dcterms:modified xsi:type="dcterms:W3CDTF">2020-09-08T11:09:39Z</dcterms:modified>
</cp:coreProperties>
</file>

<file path=docProps/thumbnail.jpeg>
</file>